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4"/>
  </p:notesMasterIdLst>
  <p:sldIdLst>
    <p:sldId id="267" r:id="rId2"/>
    <p:sldId id="26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990033"/>
    <a:srgbClr val="CC0000"/>
    <a:srgbClr val="003399"/>
    <a:srgbClr val="003366"/>
    <a:srgbClr val="003300"/>
    <a:srgbClr val="E2F3BE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F390E-25CA-4ECD-9676-2557AA154557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44100-86F0-434D-8F24-A84ACC3EA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1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50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13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69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09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2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8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5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46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0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7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74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8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6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472629" y="1807668"/>
            <a:ext cx="8149654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Перед началом работы нужно сосредоточиться, расслабиться и успокоиться. Расслабленная сосредоточенность гораздо эффективнее, чем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напряжённое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скованное внимание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Заблаговременное ознакомление с правилами и процедурой экзамена снимет эффект неожиданности на экзамене. Тренировка в решении заданий поможет ориентироваться в разных типах заданий, рассчитывать время. С правилами заполнения бланков тоже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нужно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ознакомиться заранее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Подготовка к экзамену требует достаточно много времени, но она не должна занимать абсолютно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всё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время. Внимание и концентрация ослабевают, если долго заниматься однообразной работой. Меняйте умственную деятельность на двигательную. Не бойтесь отвлекаться от подготовки на прогулки и любимое хобби, чтобы избежать переутомления, но и не затягивайте перемену! Оптимально делать 10-15 минутные перерывы после 40-50 минут занятий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899591" y="1301777"/>
            <a:ext cx="76160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i="1" dirty="0" smtClean="0">
                <a:solidFill>
                  <a:srgbClr val="C00000"/>
                </a:solidFill>
              </a:rPr>
              <a:t>Умейте отдыхать!</a:t>
            </a:r>
            <a:endParaRPr lang="ru-RU" altLang="ru-RU" sz="2400" b="1" i="1" dirty="0" smtClean="0">
              <a:solidFill>
                <a:srgbClr val="C0000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9421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476658" y="1807668"/>
            <a:ext cx="8141596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Для активной работы мозга требуется много жидкости, поэтому полезно больше пить простую или минеральную воду, зеленый чай, полноценно питаться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Соблюдайте режим сна и отдыха. При усиленных умственных нагрузках стоит увеличить время сна на час.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2657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3030</TotalTime>
  <Words>169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Ион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Ольга</cp:lastModifiedBy>
  <cp:revision>264</cp:revision>
  <dcterms:created xsi:type="dcterms:W3CDTF">2016-08-18T07:14:38Z</dcterms:created>
  <dcterms:modified xsi:type="dcterms:W3CDTF">2018-01-15T12:09:08Z</dcterms:modified>
</cp:coreProperties>
</file>