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8"/>
  </p:notesMasterIdLst>
  <p:sldIdLst>
    <p:sldId id="267" r:id="rId2"/>
    <p:sldId id="266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990033"/>
    <a:srgbClr val="CC0000"/>
    <a:srgbClr val="003399"/>
    <a:srgbClr val="003366"/>
    <a:srgbClr val="003300"/>
    <a:srgbClr val="E2F3BE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F390E-25CA-4ECD-9676-2557AA154557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100-86F0-434D-8F24-A84ACC3EA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5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69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2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8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4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93449" y="1997546"/>
            <a:ext cx="8149654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/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Сдача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ОГЭ и ЕГЭ – это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серьёзное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испытание в жизни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а часто и всей его семьи. Как помочь подготовиться к экзаменам?</a:t>
            </a:r>
          </a:p>
          <a:p>
            <a:pPr marL="0" indent="0" algn="just"/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	Безусловно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экзамены – дело сугубо индивидуальное, выпускник оказывается один на один со всеми сложностями. А родителям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остаётся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только волноваться за своего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 пытаться поддержать на расстоянии. Взрослые уже сделали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всё,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что было в их силах. Замечательно, если у родителей есть возможность оплачивать занятия с репетиторами, но только этим их помощь ни в коем случае не должна ограничиваться. Именно родители могут помочь своему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ребёнку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наиболее эффективно распорядиться временем и силами при подготовке к ОГЭ/ЕГЭ. Помощь взрослых очень важна, поскольку человеку, кроме всего прочего, необходима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ещё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 психологическая готовность к ситуации сдачи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серьёзных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экзаменов. Согласитесь, что каждый, </a:t>
            </a:r>
            <a:r>
              <a:rPr lang="ru-RU" altLang="ru-RU" sz="1700" b="1" i="1" dirty="0" smtClean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кто сдаёт </a:t>
            </a:r>
            <a:r>
              <a:rPr lang="ru-RU" altLang="ru-RU" sz="1700" b="1" i="1" dirty="0">
                <a:solidFill>
                  <a:srgbClr val="0066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экзамены, независимо от их результата, постигает самую важную в жизни науку – умение не сдаваться в трудной ситуации, а провалившись – вдохнуть полной грудью и идти дальше.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53412" y="1151957"/>
            <a:ext cx="83619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</a:rPr>
              <a:t>Рекомендации родителям</a:t>
            </a:r>
          </a:p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</a:rPr>
              <a:t>обучающихся </a:t>
            </a:r>
            <a:r>
              <a:rPr lang="ru-RU" altLang="ru-RU" sz="2400" b="1" i="1" dirty="0">
                <a:solidFill>
                  <a:srgbClr val="C00000"/>
                </a:solidFill>
              </a:rPr>
              <a:t>9-х и 11-х </a:t>
            </a:r>
            <a:r>
              <a:rPr lang="ru-RU" altLang="ru-RU" sz="2400" b="1" i="1" dirty="0" smtClean="0">
                <a:solidFill>
                  <a:srgbClr val="C00000"/>
                </a:solidFill>
              </a:rPr>
              <a:t>классов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9421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74033" y="1675651"/>
            <a:ext cx="8141596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Задолго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до экзаменов обсудите 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ребёнком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что именно ему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придётся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сдавать, какие дисциплины кажутся ему наиболее сложными, почему? Эта информация поможет совместно создать план подготовки: на какие предметы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придётся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потратить больше времени, а что требует только повторения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Определите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вместе 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ребёнком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его «золотые часы» («жаворонок» он или «сова»). Сложные темы лучше изучать в часы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подъёма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хорошо знакомые – в часы спада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Прочитайте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список вопросов к экзамену. Не стесняйтесь признаться ребенку, что уже не очень хорошо помните большинство разделов биологии, химии или любого другого предмета, который ему необходимо подготовить. Пусть он просветит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Вас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 тем или иным темам, 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Вы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задавайте вопросы. Чем больше он успеет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Вам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рассказать, тем лучше.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657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74033" y="1386250"/>
            <a:ext cx="8141596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выходной, когда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Вы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никуда не торопитесь, устройте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репетицию письменного экзамена (ОГЭ/ЕГЭ). Например, возьмите один из вариантов ОГЭ/ЕГЭ по математике (учителя при подготовке детей пользуются различными вариантами ОГЭ/ЕГЭ). Договоритесь, что у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будет 4 часа, усадите за стол, свободный от лишних предметов, засеките время и объявите о начале «экзамена». Проследите, чтобы его не отвлекали телефон или родственники. Остановите испытание, дайте школьнику отдохнуть и проверьте вместе с ним правильность выполнения заданий. Постарайтесь исправить ошибки и обсудить, почему они возникли. Поговорите и об ощущениях, возникших в ходе домашнего экзамена: было ли ему забавно или неуютно, удалось ли сосредоточиться на задании и не отвлекаться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Следите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 тем, чтобы во время подготовки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ребёнок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регулярно делал короткие перерывы. Отдыхать, не дожидаясь усталости – лучшее средство от переутомления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0331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34988" y="1642703"/>
            <a:ext cx="8424935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Важно, чтобы 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ребёнок 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обходился без стимуляторов (кофе, крепкого чая). Немало вреда может нанести попытка сосредоточиться над учебниками в одной комнате с работающим телевизором или радио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Если 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школьник хочет работать под музыку, не надо этому препятствовать, только договоритесь, чтобы это была музыка без слов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Помогите 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вашему 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ребёнку 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рациональном распределении предметной подготовки по темам, помогите распределить темы по дням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Ознакомьте ребёнка 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 методикой подготовки к экзаменам. Не имеет смысла зазубривать весь фактический материал, достаточно просмотреть ключевые моменты и уловить смысл и логику материала. Очень полезно делать краткие схематические выписки и таблицы, упорядочивая изучаемый материал по плану. Если он не умеет, покажите ему, как это делается на практике. Основные формулы и определения можно выписать на листочках и повесить над письменным столом, над кроватью, в столовой и т.д</a:t>
            </a:r>
            <a:r>
              <a:rPr lang="ru-RU" altLang="ru-RU" sz="1700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ru-RU" altLang="ru-RU" sz="1700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4442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96244" y="1331231"/>
            <a:ext cx="8302423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Если у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вашего ребёнка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есть проблемы с самоорганизацией, помогите ему с организацией режима труда и отдыха, учите его конструктивно использовать время. Для этого можно составить режим дня или режим занятий, который можно вывесить возле учебного места школьника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Договоритесь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ребёнком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что вечером накануне экзамена он прекратит подготовку, прогуляется, искупается и ляжет спать вовремя. Последние двенадцать часов должны уйти на подготовку организма, а не знаний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подготовке к экзамену мозг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перегружен информацией, поэтому постарайтесь ограничить поступление дополнительной информации, ограничьте просмотр телевизора, работу с компьютером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Старайтесь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оставаться в спокойной и взвешенной позиции взрослого, который видит, в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чём ребёнку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трудно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сейчас,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 ненавязчиво предлагает свою помощь. Разговаривайте 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ребёнком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заботливым, успокаивающим, ободряющим тоном. Стремитесь договариваться 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ребёнком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а не принуждать его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7089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74033" y="1657239"/>
            <a:ext cx="8141596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процессе подготовки к экзаменам подбадривайте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хвалите его за то, что он делает хорошо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Предъявляйте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реалистические требования к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вашему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ребенку и ставьте перед ним посильные задачи, не жертвуйте здоровьем ради успеха, хвалите за усилия и достижения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повышайте тревожность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ребёнка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накануне экзаменов – это может отрицательно сказаться на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результате.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/>
            <a:r>
              <a:rPr lang="ru-RU" altLang="ru-RU" b="1" i="1" dirty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Уважаемые родители</a:t>
            </a:r>
            <a:r>
              <a:rPr lang="ru-RU" altLang="ru-RU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</a:p>
          <a:p>
            <a:pPr marL="0" indent="0" algn="ctr"/>
            <a:endParaRPr lang="ru-RU" altLang="ru-RU" b="1" i="1" dirty="0">
              <a:solidFill>
                <a:srgbClr val="C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just"/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ru-RU" altLang="ru-RU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Важно</a:t>
            </a:r>
            <a:r>
              <a:rPr lang="ru-RU" altLang="ru-RU" b="1" i="1" dirty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чтобы </a:t>
            </a:r>
            <a:r>
              <a:rPr lang="ru-RU" altLang="ru-RU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ребёнок </a:t>
            </a:r>
            <a:r>
              <a:rPr lang="ru-RU" altLang="ru-RU" b="1" i="1" dirty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не потерял веры в себя и свои способности. Необходимо внушить ему, что экзамен – это оценка его знаний, а не его способностей и личностных свойств, на экзамене всегда присутствует элемент случайности.</a:t>
            </a:r>
          </a:p>
          <a:p>
            <a:pPr marL="0" indent="0" algn="just"/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7272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3112</TotalTime>
  <Words>652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276</cp:revision>
  <dcterms:created xsi:type="dcterms:W3CDTF">2016-08-18T07:14:38Z</dcterms:created>
  <dcterms:modified xsi:type="dcterms:W3CDTF">2017-11-15T11:36:41Z</dcterms:modified>
</cp:coreProperties>
</file>