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5"/>
  </p:notesMasterIdLst>
  <p:sldIdLst>
    <p:sldId id="267" r:id="rId2"/>
    <p:sldId id="266" r:id="rId3"/>
    <p:sldId id="26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99"/>
    <a:srgbClr val="990033"/>
    <a:srgbClr val="CC0000"/>
    <a:srgbClr val="003399"/>
    <a:srgbClr val="003366"/>
    <a:srgbClr val="003300"/>
    <a:srgbClr val="E2F3BE"/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F390E-25CA-4ECD-9676-2557AA154557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44100-86F0-434D-8F24-A84ACC3EA0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59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00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01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50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5131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6988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0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8205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70180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95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463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00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57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1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74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38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664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359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  <p:sldLayoutId id="2147484260" r:id="rId12"/>
    <p:sldLayoutId id="2147484261" r:id="rId13"/>
    <p:sldLayoutId id="2147484262" r:id="rId14"/>
    <p:sldLayoutId id="2147484263" r:id="rId15"/>
    <p:sldLayoutId id="2147484264" r:id="rId16"/>
    <p:sldLayoutId id="214748426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80838" y="1893541"/>
            <a:ext cx="8149654" cy="46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выполнении самостоятельной работы сначала подготовь место для занятий: убери со стола лишние вещи, удобно расположи нужные учебники, пособия, тетради, бумагу, карандаши и т.п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Можно ввести в интерьер комнаты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жёлтый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и фиолетовый цвета, поскольку они повышают интеллектуальную активность. Для этого бывает достаточно какой-либо картинки в этих тонах или эстампа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Составь план занятий. Для начала определи: кто ты – «сова» или «жаворонок», и в зависимости от этого максимально используй утренние или вечерние часы. Составляя план на каждый день подготовки, необходимо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чётко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определить, что именно сегодня будет изучаться, не вообще «немного позанимаюсь», а конкретно какие именно разделы и темы нужно усвоить за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определённое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время.</a:t>
            </a: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519235" y="1318254"/>
            <a:ext cx="83619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2400" b="1" i="1" dirty="0">
                <a:solidFill>
                  <a:srgbClr val="C00000"/>
                </a:solidFill>
              </a:rPr>
              <a:t>Советы выпускникам при подготовке к экзаменам</a:t>
            </a:r>
            <a:endParaRPr lang="ru-RU" altLang="ru-RU" sz="2400" b="1" i="1" dirty="0" smtClean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6" y="231718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9421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74033" y="1807668"/>
            <a:ext cx="8141596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Начни с самого трудного, с того раздела, который знаешь хуже всего. Но если тебе трудно «раскачаться», можно начать с того материала, который тебе больше всего интересен и приятен. Возможно, постепенно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войдёшь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 рабочий ритм, и дело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пойдёт.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Чередуй занятия и отдых, скажем, 40 минут занятий, затем 10 минут – перерыв. Можно в это время помыть посуду, полить цветы, сделать зарядку, принять душ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Не надо стремиться к тому, чтобы прочитать и запомнить наизусть весь учебник. Полезно структурировать материал за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счёт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составления планов, схем,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причём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желательно на бумаге. Планы полезны и потому, что их легко использовать при кратком повторении материала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96" y="229843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2657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9512" y="232573"/>
            <a:ext cx="8735888" cy="1003193"/>
            <a:chOff x="111322204" y="107084879"/>
            <a:chExt cx="4115642" cy="1060366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11328781" y="107084879"/>
              <a:ext cx="1142803" cy="1060366"/>
              <a:chOff x="111328781" y="107084879"/>
              <a:chExt cx="1142803" cy="1060366"/>
            </a:xfrm>
          </p:grpSpPr>
          <p:sp>
            <p:nvSpPr>
              <p:cNvPr id="8" name="Rectangle 6" hidden="1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084879"/>
                <a:ext cx="1142803" cy="1060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9" name="Rectangle 7"/>
              <p:cNvSpPr>
                <a:spLocks noChangeArrowheads="1" noChangeShapeType="1"/>
              </p:cNvSpPr>
              <p:nvPr/>
            </p:nvSpPr>
            <p:spPr bwMode="auto">
              <a:xfrm>
                <a:off x="111784464" y="107530372"/>
                <a:ext cx="687120" cy="614873"/>
              </a:xfrm>
              <a:prstGeom prst="rect">
                <a:avLst/>
              </a:prstGeom>
              <a:gradFill rotWithShape="1">
                <a:gsLst>
                  <a:gs pos="0">
                    <a:srgbClr val="FEB80A"/>
                  </a:gs>
                  <a:gs pos="100000">
                    <a:srgbClr val="FFFFFF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0" name="Rectangle 8"/>
              <p:cNvSpPr>
                <a:spLocks noChangeArrowheads="1" noChangeShapeType="1"/>
              </p:cNvSpPr>
              <p:nvPr/>
            </p:nvSpPr>
            <p:spPr bwMode="auto">
              <a:xfrm>
                <a:off x="111562310" y="107084879"/>
                <a:ext cx="543969" cy="461151"/>
              </a:xfrm>
              <a:prstGeom prst="rect">
                <a:avLst/>
              </a:prstGeom>
              <a:gradFill rotWithShape="1">
                <a:gsLst>
                  <a:gs pos="0">
                    <a:srgbClr val="3891A7"/>
                  </a:gs>
                  <a:gs pos="100000">
                    <a:srgbClr val="FFFFFF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  <p:sp>
            <p:nvSpPr>
              <p:cNvPr id="11" name="Rectangle 9"/>
              <p:cNvSpPr>
                <a:spLocks noChangeArrowheads="1" noChangeShapeType="1"/>
              </p:cNvSpPr>
              <p:nvPr/>
            </p:nvSpPr>
            <p:spPr bwMode="auto">
              <a:xfrm>
                <a:off x="111328781" y="107485576"/>
                <a:ext cx="458074" cy="409912"/>
              </a:xfrm>
              <a:prstGeom prst="rect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4F271C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0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36576" tIns="36576" rIns="36576" bIns="36576"/>
              <a:lstStyle/>
              <a:p>
                <a:pPr eaLnBrk="1" hangingPunct="1"/>
                <a:endParaRPr lang="ru-RU" altLang="ru-RU"/>
              </a:p>
            </p:txBody>
          </p:sp>
        </p:grp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11322204" y="108072398"/>
              <a:ext cx="4115642" cy="1"/>
            </a:xfrm>
            <a:prstGeom prst="line">
              <a:avLst/>
            </a:prstGeom>
            <a:noFill/>
            <a:ln w="25400" algn="ctr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36576" tIns="36576" rIns="36576" bIns="36576"/>
            <a:lstStyle/>
            <a:p>
              <a:endParaRPr lang="ru-RU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8167" y="360827"/>
            <a:ext cx="7047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3600" b="1" i="1" dirty="0" smtClean="0">
                <a:solidFill>
                  <a:srgbClr val="C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Советы психолога</a:t>
            </a:r>
          </a:p>
        </p:txBody>
      </p:sp>
      <p:sp>
        <p:nvSpPr>
          <p:cNvPr id="21" name="TextBox 18"/>
          <p:cNvSpPr txBox="1">
            <a:spLocks noChangeArrowheads="1"/>
          </p:cNvSpPr>
          <p:nvPr/>
        </p:nvSpPr>
        <p:spPr bwMode="auto">
          <a:xfrm>
            <a:off x="374033" y="1807668"/>
            <a:ext cx="8141596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Выполняй как можно больше различных опубликованных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заданий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по этому предмету. Эти тренировки ознакомят тебя с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конструкциями заданий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, уровнями их трудности, формами представления ответов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Готовясь к экзаменам, никогда не думай о том, что не справишься с заданием, а напротив, мысленно рисуй себе картину триумфа, стремись мобилизовать себя на достижение максимально возможного результата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0" indent="0" algn="just"/>
            <a:endParaRPr lang="ru-RU" altLang="ru-RU" sz="800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Оставь один день перед экзаменом на то, чтобы вновь повторить содержание учебной дисциплины, 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ещё </a:t>
            </a:r>
            <a:r>
              <a:rPr lang="ru-RU" altLang="ru-RU" b="1" i="1" dirty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раз остановиться на самых трудных вопросах</a:t>
            </a:r>
            <a:r>
              <a:rPr lang="ru-RU" altLang="ru-RU" b="1" i="1" dirty="0" smtClean="0">
                <a:solidFill>
                  <a:srgbClr val="000099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altLang="ru-RU" b="1" i="1" dirty="0">
              <a:solidFill>
                <a:srgbClr val="000099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86" y="206654"/>
            <a:ext cx="1710942" cy="1052365"/>
          </a:xfrm>
          <a:prstGeom prst="rect">
            <a:avLst/>
          </a:prstGeom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03313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3103</TotalTime>
  <Words>344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Wingdings</vt:lpstr>
      <vt:lpstr>Wingdings 3</vt:lpstr>
      <vt:lpstr>Ион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Ольга</cp:lastModifiedBy>
  <cp:revision>271</cp:revision>
  <dcterms:created xsi:type="dcterms:W3CDTF">2016-08-18T07:14:38Z</dcterms:created>
  <dcterms:modified xsi:type="dcterms:W3CDTF">2017-11-15T09:30:01Z</dcterms:modified>
</cp:coreProperties>
</file>