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8" r:id="rId1"/>
  </p:sldMasterIdLst>
  <p:notesMasterIdLst>
    <p:notesMasterId r:id="rId5"/>
  </p:notesMasterIdLst>
  <p:sldIdLst>
    <p:sldId id="267" r:id="rId2"/>
    <p:sldId id="266" r:id="rId3"/>
    <p:sldId id="26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99"/>
    <a:srgbClr val="990033"/>
    <a:srgbClr val="CC0000"/>
    <a:srgbClr val="003399"/>
    <a:srgbClr val="003366"/>
    <a:srgbClr val="003300"/>
    <a:srgbClr val="E2F3BE"/>
    <a:srgbClr val="CC00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BF390E-25CA-4ECD-9676-2557AA154557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544100-86F0-434D-8F24-A84ACC3EA0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595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009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019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650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5131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36988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909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8205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0180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954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5463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300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570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415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974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741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387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664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3593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49" r:id="rId1"/>
    <p:sldLayoutId id="2147484250" r:id="rId2"/>
    <p:sldLayoutId id="2147484251" r:id="rId3"/>
    <p:sldLayoutId id="2147484252" r:id="rId4"/>
    <p:sldLayoutId id="2147484253" r:id="rId5"/>
    <p:sldLayoutId id="2147484254" r:id="rId6"/>
    <p:sldLayoutId id="2147484255" r:id="rId7"/>
    <p:sldLayoutId id="2147484256" r:id="rId8"/>
    <p:sldLayoutId id="2147484257" r:id="rId9"/>
    <p:sldLayoutId id="2147484258" r:id="rId10"/>
    <p:sldLayoutId id="2147484259" r:id="rId11"/>
    <p:sldLayoutId id="2147484260" r:id="rId12"/>
    <p:sldLayoutId id="2147484261" r:id="rId13"/>
    <p:sldLayoutId id="2147484262" r:id="rId14"/>
    <p:sldLayoutId id="2147484263" r:id="rId15"/>
    <p:sldLayoutId id="2147484264" r:id="rId16"/>
    <p:sldLayoutId id="2147484265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79512" y="232573"/>
            <a:ext cx="8735888" cy="1003193"/>
            <a:chOff x="111322204" y="107084879"/>
            <a:chExt cx="4115642" cy="1060366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111328781" y="107084879"/>
              <a:ext cx="1142803" cy="1060366"/>
              <a:chOff x="111328781" y="107084879"/>
              <a:chExt cx="1142803" cy="1060366"/>
            </a:xfrm>
          </p:grpSpPr>
          <p:sp>
            <p:nvSpPr>
              <p:cNvPr id="8" name="Rectangle 6" hidden="1"/>
              <p:cNvSpPr>
                <a:spLocks noChangeArrowheads="1" noChangeShapeType="1"/>
              </p:cNvSpPr>
              <p:nvPr/>
            </p:nvSpPr>
            <p:spPr bwMode="auto">
              <a:xfrm>
                <a:off x="111328781" y="107084879"/>
                <a:ext cx="1142803" cy="1060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9" name="Rectangle 7"/>
              <p:cNvSpPr>
                <a:spLocks noChangeArrowheads="1" noChangeShapeType="1"/>
              </p:cNvSpPr>
              <p:nvPr/>
            </p:nvSpPr>
            <p:spPr bwMode="auto">
              <a:xfrm>
                <a:off x="111784464" y="107530372"/>
                <a:ext cx="687120" cy="614873"/>
              </a:xfrm>
              <a:prstGeom prst="rect">
                <a:avLst/>
              </a:prstGeom>
              <a:gradFill rotWithShape="1">
                <a:gsLst>
                  <a:gs pos="0">
                    <a:srgbClr val="FEB80A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10" name="Rectangle 8"/>
              <p:cNvSpPr>
                <a:spLocks noChangeArrowheads="1" noChangeShapeType="1"/>
              </p:cNvSpPr>
              <p:nvPr/>
            </p:nvSpPr>
            <p:spPr bwMode="auto">
              <a:xfrm>
                <a:off x="111562310" y="107084879"/>
                <a:ext cx="543969" cy="461151"/>
              </a:xfrm>
              <a:prstGeom prst="rect">
                <a:avLst/>
              </a:prstGeom>
              <a:gradFill rotWithShape="1">
                <a:gsLst>
                  <a:gs pos="0">
                    <a:srgbClr val="3891A7"/>
                  </a:gs>
                  <a:gs pos="100000">
                    <a:srgbClr val="FFFFFF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11" name="Rectangle 9"/>
              <p:cNvSpPr>
                <a:spLocks noChangeArrowheads="1" noChangeShapeType="1"/>
              </p:cNvSpPr>
              <p:nvPr/>
            </p:nvSpPr>
            <p:spPr bwMode="auto">
              <a:xfrm>
                <a:off x="111328781" y="107485576"/>
                <a:ext cx="458074" cy="409912"/>
              </a:xfrm>
              <a:prstGeom prst="rect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F271C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111322204" y="108072398"/>
              <a:ext cx="4115642" cy="1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36576" tIns="36576" rIns="36576" bIns="36576"/>
            <a:lstStyle/>
            <a:p>
              <a:endParaRPr lang="ru-RU"/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1468167" y="360827"/>
            <a:ext cx="70474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3600" b="1" i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Советы психолога</a:t>
            </a:r>
          </a:p>
        </p:txBody>
      </p:sp>
      <p:sp>
        <p:nvSpPr>
          <p:cNvPr id="21" name="TextBox 18"/>
          <p:cNvSpPr txBox="1">
            <a:spLocks noChangeArrowheads="1"/>
          </p:cNvSpPr>
          <p:nvPr/>
        </p:nvSpPr>
        <p:spPr bwMode="auto">
          <a:xfrm>
            <a:off x="380838" y="1893541"/>
            <a:ext cx="8149654" cy="464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 typeface="Wingdings" panose="05000000000000000000" pitchFamily="2" charset="2"/>
              <a:buChar char="v"/>
            </a:pP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При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выполнении самостоятельной работы сначала подготовь место для занятий: убери со стола лишние вещи, удобно расположи нужные учебники, пособия, тетради, бумагу, карандаши и т.п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pPr marL="0" indent="0" algn="just"/>
            <a:endParaRPr lang="ru-RU" altLang="ru-RU" sz="800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Можно ввести в интерьер комнаты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жёлтый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и фиолетовый цвета, поскольку они повышают интеллектуальную активность. Для этого бывает достаточно какой-либо картинки в этих тонах или эстампа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pPr marL="0" indent="0" algn="just"/>
            <a:endParaRPr lang="ru-RU" altLang="ru-RU" sz="800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Составь план занятий. Для начала определи: кто ты – «сова» или «жаворонок», и в зависимости от этого максимально используй утренние или вечерние часы. Составляя план на каждый день подготовки, необходимо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чётко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определить, что именно сегодня будет изучаться, не вообще «немного позанимаюсь», а конкретно какие именно разделы и темы нужно усвоить за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определённое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время.</a:t>
            </a: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519235" y="1318254"/>
            <a:ext cx="83619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2400" b="1" i="1" dirty="0">
                <a:solidFill>
                  <a:srgbClr val="C00000"/>
                </a:solidFill>
              </a:rPr>
              <a:t>Советы выпускникам при подготовке к экзаменам</a:t>
            </a:r>
            <a:endParaRPr lang="ru-RU" altLang="ru-RU" sz="2400" b="1" i="1" dirty="0" smtClean="0">
              <a:solidFill>
                <a:srgbClr val="C0000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96" y="231718"/>
            <a:ext cx="1710942" cy="1052365"/>
          </a:xfrm>
          <a:prstGeom prst="rect">
            <a:avLst/>
          </a:prstGeom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  <p:extLst>
      <p:ext uri="{BB962C8B-B14F-4D97-AF65-F5344CB8AC3E}">
        <p14:creationId xmlns:p14="http://schemas.microsoft.com/office/powerpoint/2010/main" val="394215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79512" y="232573"/>
            <a:ext cx="8735888" cy="1003193"/>
            <a:chOff x="111322204" y="107084879"/>
            <a:chExt cx="4115642" cy="1060366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111328781" y="107084879"/>
              <a:ext cx="1142803" cy="1060366"/>
              <a:chOff x="111328781" y="107084879"/>
              <a:chExt cx="1142803" cy="1060366"/>
            </a:xfrm>
          </p:grpSpPr>
          <p:sp>
            <p:nvSpPr>
              <p:cNvPr id="8" name="Rectangle 6" hidden="1"/>
              <p:cNvSpPr>
                <a:spLocks noChangeArrowheads="1" noChangeShapeType="1"/>
              </p:cNvSpPr>
              <p:nvPr/>
            </p:nvSpPr>
            <p:spPr bwMode="auto">
              <a:xfrm>
                <a:off x="111328781" y="107084879"/>
                <a:ext cx="1142803" cy="1060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9" name="Rectangle 7"/>
              <p:cNvSpPr>
                <a:spLocks noChangeArrowheads="1" noChangeShapeType="1"/>
              </p:cNvSpPr>
              <p:nvPr/>
            </p:nvSpPr>
            <p:spPr bwMode="auto">
              <a:xfrm>
                <a:off x="111784464" y="107530372"/>
                <a:ext cx="687120" cy="614873"/>
              </a:xfrm>
              <a:prstGeom prst="rect">
                <a:avLst/>
              </a:prstGeom>
              <a:gradFill rotWithShape="1">
                <a:gsLst>
                  <a:gs pos="0">
                    <a:srgbClr val="FEB80A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10" name="Rectangle 8"/>
              <p:cNvSpPr>
                <a:spLocks noChangeArrowheads="1" noChangeShapeType="1"/>
              </p:cNvSpPr>
              <p:nvPr/>
            </p:nvSpPr>
            <p:spPr bwMode="auto">
              <a:xfrm>
                <a:off x="111562310" y="107084879"/>
                <a:ext cx="543969" cy="461151"/>
              </a:xfrm>
              <a:prstGeom prst="rect">
                <a:avLst/>
              </a:prstGeom>
              <a:gradFill rotWithShape="1">
                <a:gsLst>
                  <a:gs pos="0">
                    <a:srgbClr val="3891A7"/>
                  </a:gs>
                  <a:gs pos="100000">
                    <a:srgbClr val="FFFFFF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11" name="Rectangle 9"/>
              <p:cNvSpPr>
                <a:spLocks noChangeArrowheads="1" noChangeShapeType="1"/>
              </p:cNvSpPr>
              <p:nvPr/>
            </p:nvSpPr>
            <p:spPr bwMode="auto">
              <a:xfrm>
                <a:off x="111328781" y="107485576"/>
                <a:ext cx="458074" cy="409912"/>
              </a:xfrm>
              <a:prstGeom prst="rect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F271C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111322204" y="108072398"/>
              <a:ext cx="4115642" cy="1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36576" tIns="36576" rIns="36576" bIns="36576"/>
            <a:lstStyle/>
            <a:p>
              <a:endParaRPr lang="ru-RU"/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1468167" y="360827"/>
            <a:ext cx="70474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3600" b="1" i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Советы психолога</a:t>
            </a:r>
          </a:p>
        </p:txBody>
      </p:sp>
      <p:sp>
        <p:nvSpPr>
          <p:cNvPr id="21" name="TextBox 18"/>
          <p:cNvSpPr txBox="1">
            <a:spLocks noChangeArrowheads="1"/>
          </p:cNvSpPr>
          <p:nvPr/>
        </p:nvSpPr>
        <p:spPr bwMode="auto">
          <a:xfrm>
            <a:off x="374033" y="1807668"/>
            <a:ext cx="8141596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 typeface="Wingdings" panose="05000000000000000000" pitchFamily="2" charset="2"/>
              <a:buChar char="v"/>
            </a:pP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Начни с самого трудного, с того раздела, который знаешь хуже всего. Но если тебе трудно «раскачаться», можно начать с того материала, который тебе больше всего интересен и приятен. Возможно, постепенно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войдёшь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в рабочий ритм, и дело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пойдёт.</a:t>
            </a:r>
          </a:p>
          <a:p>
            <a:pPr marL="0" indent="0" algn="just"/>
            <a:endParaRPr lang="ru-RU" altLang="ru-RU" sz="800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Чередуй занятия и отдых, скажем, 40 минут занятий, затем 10 минут – перерыв. Можно в это время помыть посуду, полить цветы, сделать зарядку, принять душ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pPr marL="0" indent="0" algn="just"/>
            <a:endParaRPr lang="ru-RU" altLang="ru-RU" sz="800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Не надо стремиться к тому, чтобы прочитать и запомнить наизусть весь учебник. Полезно структурировать материал за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счёт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составления планов, схем,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причём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желательно на бумаге. Планы полезны и потому, что их легко использовать при кратком повторении материала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pPr marL="0" indent="0" algn="just"/>
            <a:endParaRPr lang="ru-RU" altLang="ru-RU" sz="800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ru-RU" altLang="ru-RU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96" y="229843"/>
            <a:ext cx="1710942" cy="1052365"/>
          </a:xfrm>
          <a:prstGeom prst="rect">
            <a:avLst/>
          </a:prstGeom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  <p:extLst>
      <p:ext uri="{BB962C8B-B14F-4D97-AF65-F5344CB8AC3E}">
        <p14:creationId xmlns:p14="http://schemas.microsoft.com/office/powerpoint/2010/main" val="26573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79512" y="232573"/>
            <a:ext cx="8735888" cy="1003193"/>
            <a:chOff x="111322204" y="107084879"/>
            <a:chExt cx="4115642" cy="1060366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111328781" y="107084879"/>
              <a:ext cx="1142803" cy="1060366"/>
              <a:chOff x="111328781" y="107084879"/>
              <a:chExt cx="1142803" cy="1060366"/>
            </a:xfrm>
          </p:grpSpPr>
          <p:sp>
            <p:nvSpPr>
              <p:cNvPr id="8" name="Rectangle 6" hidden="1"/>
              <p:cNvSpPr>
                <a:spLocks noChangeArrowheads="1" noChangeShapeType="1"/>
              </p:cNvSpPr>
              <p:nvPr/>
            </p:nvSpPr>
            <p:spPr bwMode="auto">
              <a:xfrm>
                <a:off x="111328781" y="107084879"/>
                <a:ext cx="1142803" cy="1060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9" name="Rectangle 7"/>
              <p:cNvSpPr>
                <a:spLocks noChangeArrowheads="1" noChangeShapeType="1"/>
              </p:cNvSpPr>
              <p:nvPr/>
            </p:nvSpPr>
            <p:spPr bwMode="auto">
              <a:xfrm>
                <a:off x="111784464" y="107530372"/>
                <a:ext cx="687120" cy="614873"/>
              </a:xfrm>
              <a:prstGeom prst="rect">
                <a:avLst/>
              </a:prstGeom>
              <a:gradFill rotWithShape="1">
                <a:gsLst>
                  <a:gs pos="0">
                    <a:srgbClr val="FEB80A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10" name="Rectangle 8"/>
              <p:cNvSpPr>
                <a:spLocks noChangeArrowheads="1" noChangeShapeType="1"/>
              </p:cNvSpPr>
              <p:nvPr/>
            </p:nvSpPr>
            <p:spPr bwMode="auto">
              <a:xfrm>
                <a:off x="111562310" y="107084879"/>
                <a:ext cx="543969" cy="461151"/>
              </a:xfrm>
              <a:prstGeom prst="rect">
                <a:avLst/>
              </a:prstGeom>
              <a:gradFill rotWithShape="1">
                <a:gsLst>
                  <a:gs pos="0">
                    <a:srgbClr val="3891A7"/>
                  </a:gs>
                  <a:gs pos="100000">
                    <a:srgbClr val="FFFFFF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11" name="Rectangle 9"/>
              <p:cNvSpPr>
                <a:spLocks noChangeArrowheads="1" noChangeShapeType="1"/>
              </p:cNvSpPr>
              <p:nvPr/>
            </p:nvSpPr>
            <p:spPr bwMode="auto">
              <a:xfrm>
                <a:off x="111328781" y="107485576"/>
                <a:ext cx="458074" cy="409912"/>
              </a:xfrm>
              <a:prstGeom prst="rect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F271C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111322204" y="108072398"/>
              <a:ext cx="4115642" cy="1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36576" tIns="36576" rIns="36576" bIns="36576"/>
            <a:lstStyle/>
            <a:p>
              <a:endParaRPr lang="ru-RU"/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1468167" y="360827"/>
            <a:ext cx="70474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3600" b="1" i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Советы психолога</a:t>
            </a:r>
          </a:p>
        </p:txBody>
      </p:sp>
      <p:sp>
        <p:nvSpPr>
          <p:cNvPr id="21" name="TextBox 18"/>
          <p:cNvSpPr txBox="1">
            <a:spLocks noChangeArrowheads="1"/>
          </p:cNvSpPr>
          <p:nvPr/>
        </p:nvSpPr>
        <p:spPr bwMode="auto">
          <a:xfrm>
            <a:off x="374033" y="1807668"/>
            <a:ext cx="8141596" cy="3662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 typeface="Wingdings" panose="05000000000000000000" pitchFamily="2" charset="2"/>
              <a:buChar char="v"/>
            </a:pP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Выполняй как можно больше различных опубликованных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заданий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по этому предмету. Эти тренировки ознакомят тебя с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конструкциями заданий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, уровнями их трудности, формами представления ответов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pPr marL="0" indent="0" algn="just"/>
            <a:endParaRPr lang="ru-RU" altLang="ru-RU" sz="800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Готовясь к экзаменам, никогда не думай о том, что не справишься с заданием, а напротив, мысленно рисуй себе картину триумфа, стремись мобилизовать себя на достижение максимально возможного результата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pPr marL="0" indent="0" algn="just"/>
            <a:endParaRPr lang="ru-RU" altLang="ru-RU" sz="800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Оставь один день перед экзаменом на то, чтобы вновь повторить содержание учебной дисциплины,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ещё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раз остановиться на самых трудных вопросах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  <a:endParaRPr lang="ru-RU" altLang="ru-RU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ru-RU" altLang="ru-RU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486" y="206654"/>
            <a:ext cx="1710942" cy="1052365"/>
          </a:xfrm>
          <a:prstGeom prst="rect">
            <a:avLst/>
          </a:prstGeom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  <p:extLst>
      <p:ext uri="{BB962C8B-B14F-4D97-AF65-F5344CB8AC3E}">
        <p14:creationId xmlns:p14="http://schemas.microsoft.com/office/powerpoint/2010/main" val="303313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Зеленый и желтый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3103</TotalTime>
  <Words>344</Words>
  <Application>Microsoft Office PowerPoint</Application>
  <PresentationFormat>Экран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Century Gothic</vt:lpstr>
      <vt:lpstr>Wingdings</vt:lpstr>
      <vt:lpstr>Wingdings 3</vt:lpstr>
      <vt:lpstr>Ион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Ольга</cp:lastModifiedBy>
  <cp:revision>271</cp:revision>
  <dcterms:created xsi:type="dcterms:W3CDTF">2016-08-18T07:14:38Z</dcterms:created>
  <dcterms:modified xsi:type="dcterms:W3CDTF">2017-11-15T09:30:01Z</dcterms:modified>
</cp:coreProperties>
</file>