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6"/>
  </p:notesMasterIdLst>
  <p:sldIdLst>
    <p:sldId id="267" r:id="rId2"/>
    <p:sldId id="266" r:id="rId3"/>
    <p:sldId id="268" r:id="rId4"/>
    <p:sldId id="26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99"/>
    <a:srgbClr val="990033"/>
    <a:srgbClr val="CC0000"/>
    <a:srgbClr val="003399"/>
    <a:srgbClr val="003366"/>
    <a:srgbClr val="003300"/>
    <a:srgbClr val="E2F3BE"/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F390E-25CA-4ECD-9676-2557AA154557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44100-86F0-434D-8F24-A84ACC3EA0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5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0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1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50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13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69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09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2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18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95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46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0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57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41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74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8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6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359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472629" y="2263205"/>
            <a:ext cx="8149654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/>
            <a:r>
              <a:rPr lang="ru-RU" altLang="ru-RU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	На </a:t>
            </a:r>
            <a:r>
              <a:rPr lang="ru-RU" altLang="ru-RU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едином государственном экзамене оценки выпускников являются комплексным показателем совместной деятельности учителей, учащихся и их родителей. Не секрет, что успешность сдачи экзамена во многом зависит от настроя и отношения учителей и родителей на этапе подготовки выпускника к экзамену. Методические рекомендации действий для учителей и родителей подготовлены по материалам </a:t>
            </a:r>
            <a:r>
              <a:rPr lang="ru-RU" altLang="ru-RU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учёных-психологов </a:t>
            </a:r>
            <a:r>
              <a:rPr lang="ru-RU" altLang="ru-RU" b="1" i="1" dirty="0" err="1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И.В.Дубровиной</a:t>
            </a:r>
            <a:r>
              <a:rPr lang="ru-RU" altLang="ru-RU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altLang="ru-RU" b="1" i="1" dirty="0" err="1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А.М.Прихожан</a:t>
            </a:r>
            <a:r>
              <a:rPr lang="ru-RU" altLang="ru-RU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А.Г. Шмелева и др</a:t>
            </a:r>
            <a:r>
              <a:rPr lang="ru-RU" altLang="ru-RU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66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Заранее при подготовке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 экзаменационным заданиям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приучайте школьников ориентироваться во времени и уметь распределять его, формируйте навыки и умения концентрироваться на протяжении всего времени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экзамена.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Это придаст выпускнику спокойствие и снимет излишнюю тревожность на ЕГЭ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19235" y="1318254"/>
            <a:ext cx="83619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 i="1" dirty="0">
                <a:solidFill>
                  <a:srgbClr val="C00000"/>
                </a:solidFill>
              </a:rPr>
              <a:t>Советы учителям и </a:t>
            </a:r>
            <a:r>
              <a:rPr lang="ru-RU" altLang="ru-RU" sz="2400" b="1" i="1" dirty="0" smtClean="0">
                <a:solidFill>
                  <a:srgbClr val="C00000"/>
                </a:solidFill>
              </a:rPr>
              <a:t>родителям</a:t>
            </a:r>
          </a:p>
          <a:p>
            <a:pPr algn="ctr"/>
            <a:r>
              <a:rPr lang="ru-RU" altLang="ru-RU" sz="2400" b="1" i="1" dirty="0" smtClean="0">
                <a:solidFill>
                  <a:srgbClr val="C00000"/>
                </a:solidFill>
              </a:rPr>
              <a:t>при </a:t>
            </a:r>
            <a:r>
              <a:rPr lang="ru-RU" altLang="ru-RU" sz="2400" b="1" i="1" dirty="0">
                <a:solidFill>
                  <a:srgbClr val="C00000"/>
                </a:solidFill>
              </a:rPr>
              <a:t>подготовке выпускников к ЕГЭ</a:t>
            </a:r>
            <a:endParaRPr lang="ru-RU" altLang="ru-RU" sz="2400" b="1" i="1" dirty="0" smtClean="0">
              <a:solidFill>
                <a:srgbClr val="C0000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9421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482008" y="1479639"/>
            <a:ext cx="8141596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Ознакомьте школьников с методикой подготовки к экзаменам. Не имеет смысла зазубривать весь фактический материал, достаточно полностью разобраться в материале, а перед экзаменом просмотреть ключевые моменты и уловить смысл и логику материала. Очень полезно при самостоятельной работе делать краткие схематические выписки и таблицы, упорядочивая изучаемый материал по плану. Основные формулы и определения можно выписывать на листочках и вывешивать над письменным столом, над кроватью, в столовой и т.д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Подготовьте различные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варианты заданий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 предмету (сейчас существует множество различных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сборников заданий).</a:t>
            </a:r>
          </a:p>
          <a:p>
            <a:pPr marL="0" indent="0" algn="just"/>
            <a:endParaRPr lang="ru-RU" altLang="ru-RU" sz="800" b="1" i="1" dirty="0" smtClean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Помогите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распределить темы подготовки по дням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 smtClean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Обеспечьте дома удобное место для занятий, проследите за тем, чтобы никто из домашних не мешал ему при выполнении домашних заданий.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2657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494948" y="1376038"/>
            <a:ext cx="8141596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Обратите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внимание на питание ребенка: во время интенсивного умственного напряжения ему необходима питательная и разнообразная пища и сбалансированный комплекс витаминов. Такие продукты, как рыба, творог, орехи, курага и т.д. стимулируют работу головного мозга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Не повышайте тревожность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накануне экзаменов – это может отрицательно сказаться на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результате. Ребёнку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всегда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передаётся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волнение родителей, и если взрослые в ответственный момент могут справиться со своими эмоциями, то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ребёнок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 силу возрастных особенностей может эмоционально «сорваться», самое главное, снизить напряжение и тревожность и обеспечить подходящие условия для занятий и экзамена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Подбадривайте детей, хвалите их за то, что они делают хорошо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Повышайте их уверенность в себе, так как чем больше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ребёнок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боится неудачи, тем более вероятности допущения ошибок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03313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476658" y="1633563"/>
            <a:ext cx="8141596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Наблюдайте за самочувствием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никто, кроме Вас, не сможет вовремя заметить и предотвратить ухудшение состояние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связанное с переутомлением или ухудшением самочувствия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Контролируйте режим подготовки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не допускайте перегрузок, объясните ему, что он обязательно должен чередовать занятия с отдыхом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Накануне экзамена обеспечьте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ребёнку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полноценный отдых, он должен отдохнуть и как следует выспаться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Внушайте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выпускнику мысль, что количество баллов не является совершенным измерением его возможностей. Не тревожьтесь о количестве баллов, которые выпускник получит на экзамене, и не критикуйте его после экзамена. Учитывайте его тревожное состояние и старайтесь внушить уверенность в успехе.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64417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3056</TotalTime>
  <Words>376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Ольга</cp:lastModifiedBy>
  <cp:revision>267</cp:revision>
  <dcterms:created xsi:type="dcterms:W3CDTF">2016-08-18T07:14:38Z</dcterms:created>
  <dcterms:modified xsi:type="dcterms:W3CDTF">2017-11-15T09:39:54Z</dcterms:modified>
</cp:coreProperties>
</file>